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7" r:id="rId12"/>
    <p:sldId id="284" r:id="rId13"/>
    <p:sldId id="285" r:id="rId14"/>
    <p:sldId id="277" r:id="rId15"/>
    <p:sldId id="268" r:id="rId16"/>
    <p:sldId id="269" r:id="rId17"/>
    <p:sldId id="270" r:id="rId18"/>
    <p:sldId id="289" r:id="rId19"/>
    <p:sldId id="290" r:id="rId20"/>
    <p:sldId id="271" r:id="rId21"/>
    <p:sldId id="272" r:id="rId22"/>
    <p:sldId id="288" r:id="rId23"/>
    <p:sldId id="287" r:id="rId24"/>
    <p:sldId id="273" r:id="rId25"/>
    <p:sldId id="278" r:id="rId26"/>
    <p:sldId id="279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9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3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7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84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8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3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54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8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BF5B5-6C89-4826-B65A-511D29D1F6E5}" type="datetimeFigureOut">
              <a:rPr lang="zh-TW" altLang="en-US" smtClean="0"/>
              <a:t>2021/3/16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488-2FA4-4C3C-9A4E-5FE3153EEA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server2019</a:t>
            </a:r>
            <a:br>
              <a:rPr lang="en-US" altLang="zh-TW" dirty="0" smtClean="0"/>
            </a:br>
            <a:r>
              <a:rPr lang="en-US" altLang="zh-TW" dirty="0" smtClean="0"/>
              <a:t>Hyper-V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5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8" y="1004437"/>
            <a:ext cx="8262477" cy="50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13" r="817" b="1478"/>
          <a:stretch/>
        </p:blipFill>
        <p:spPr>
          <a:xfrm>
            <a:off x="41564" y="1130530"/>
            <a:ext cx="9027621" cy="44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4" y="526472"/>
            <a:ext cx="7911533" cy="59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8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5" y="1256386"/>
            <a:ext cx="8140517" cy="46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使用者帳戶管理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39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7" y="698270"/>
            <a:ext cx="7715970" cy="55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2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8" y="714894"/>
            <a:ext cx="7711495" cy="55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" y="976137"/>
            <a:ext cx="8933600" cy="50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3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7" y="321866"/>
            <a:ext cx="8366469" cy="63116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7033" y="2136371"/>
            <a:ext cx="1280160" cy="224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43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7" y="312430"/>
            <a:ext cx="8425418" cy="63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64" y="952512"/>
            <a:ext cx="7897457" cy="504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" y="985527"/>
            <a:ext cx="8801530" cy="4949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642" y="26837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須遵守密碼</a:t>
            </a:r>
            <a:r>
              <a:rPr lang="zh-TW" altLang="en-US" sz="2800" dirty="0"/>
              <a:t>設立原則</a:t>
            </a:r>
          </a:p>
        </p:txBody>
      </p:sp>
    </p:spTree>
    <p:extLst>
      <p:ext uri="{BB962C8B-B14F-4D97-AF65-F5344CB8AC3E}">
        <p14:creationId xmlns:p14="http://schemas.microsoft.com/office/powerpoint/2010/main" val="1468626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86774"/>
            <a:ext cx="8917465" cy="66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" y="168687"/>
            <a:ext cx="8528374" cy="6406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7427" y="3050772"/>
            <a:ext cx="1354975" cy="249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298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8" y="355645"/>
            <a:ext cx="8289669" cy="62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514270"/>
            <a:ext cx="8056492" cy="60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5" y="401442"/>
            <a:ext cx="8041144" cy="609417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302625" y="1504604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2302625" y="1662545"/>
            <a:ext cx="673331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302625" y="1828800"/>
            <a:ext cx="798022" cy="2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302625" y="1972888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302625" y="2122517"/>
            <a:ext cx="12801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0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" y="294590"/>
            <a:ext cx="8496289" cy="6372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728" y="2252749"/>
            <a:ext cx="1321724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137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" y="155702"/>
            <a:ext cx="8833278" cy="65776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5833" y="4106487"/>
            <a:ext cx="648392" cy="216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15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8" y="352781"/>
            <a:ext cx="8432626" cy="63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43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5" y="814435"/>
            <a:ext cx="8534114" cy="47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9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" y="877585"/>
            <a:ext cx="8949191" cy="512497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753985" y="1978429"/>
            <a:ext cx="1637608" cy="124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25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8" y="892062"/>
            <a:ext cx="8282040" cy="5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0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751661"/>
            <a:ext cx="8774349" cy="53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" y="836661"/>
            <a:ext cx="8264390" cy="50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9" y="750601"/>
            <a:ext cx="8452661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7" y="293378"/>
            <a:ext cx="8183447" cy="61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10</Words>
  <Application>Microsoft Office PowerPoint</Application>
  <PresentationFormat>如螢幕大小 (4:3)</PresentationFormat>
  <Paragraphs>3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新細明體</vt:lpstr>
      <vt:lpstr>Arial</vt:lpstr>
      <vt:lpstr>Calibri</vt:lpstr>
      <vt:lpstr>Calibri Light</vt:lpstr>
      <vt:lpstr>Office 佈景主題</vt:lpstr>
      <vt:lpstr>Windows server2019 Hyper-V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使用者帳戶管理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server2019</dc:title>
  <dc:creator>owner</dc:creator>
  <cp:lastModifiedBy>owner</cp:lastModifiedBy>
  <cp:revision>14</cp:revision>
  <dcterms:created xsi:type="dcterms:W3CDTF">2021-03-09T02:49:01Z</dcterms:created>
  <dcterms:modified xsi:type="dcterms:W3CDTF">2021-03-16T03:35:11Z</dcterms:modified>
</cp:coreProperties>
</file>